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4"/>
  </p:normalViewPr>
  <p:slideViewPr>
    <p:cSldViewPr snapToGrid="0" snapToObjects="1">
      <p:cViewPr>
        <p:scale>
          <a:sx n="65" d="100"/>
          <a:sy n="65" d="100"/>
        </p:scale>
        <p:origin x="3200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8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8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2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4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8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8BAF-C074-1345-8070-2F3CAC12BCED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6201"/>
          <a:stretch/>
        </p:blipFill>
        <p:spPr>
          <a:xfrm>
            <a:off x="3444713" y="4650342"/>
            <a:ext cx="7634134" cy="141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876" y="3688765"/>
            <a:ext cx="25400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2776"/>
          <a:stretch/>
        </p:blipFill>
        <p:spPr>
          <a:xfrm>
            <a:off x="5037860" y="1449942"/>
            <a:ext cx="6712945" cy="2141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252" y="292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1: Working at Computer 2: Standing Up, Walking and Going Up/Downstairs 3: Standing 4: Walking 5: Going Up/Down Stairs 6: Walking and Talking with Someone 7: Talking while Standing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6477" r="88022" b="10305"/>
          <a:stretch/>
        </p:blipFill>
        <p:spPr>
          <a:xfrm>
            <a:off x="1153822" y="1553378"/>
            <a:ext cx="607762" cy="1982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52" y="3289576"/>
            <a:ext cx="4744608" cy="30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72876" y="3680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1: Working at Computer 2: Standing Up, Walking and Going Up/Downstairs 3: Standing 4: Walking 5: Going Up/Down Stairs 6: Walking and Talking with Someone 7: Talking while Standing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2" y="3576015"/>
            <a:ext cx="4744608" cy="3004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-1" r="-618" b="6988"/>
          <a:stretch/>
        </p:blipFill>
        <p:spPr>
          <a:xfrm>
            <a:off x="1854199" y="459960"/>
            <a:ext cx="2258091" cy="2966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679" y="3667705"/>
            <a:ext cx="4621806" cy="29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0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4" y="453603"/>
            <a:ext cx="3570990" cy="2796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4" y="3608432"/>
            <a:ext cx="3837771" cy="3005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14" y="183156"/>
            <a:ext cx="5098224" cy="3154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16" y="3342546"/>
            <a:ext cx="5286019" cy="32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2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776" r="50739" b="19657"/>
          <a:stretch/>
        </p:blipFill>
        <p:spPr>
          <a:xfrm>
            <a:off x="2548048" y="1504070"/>
            <a:ext cx="3306836" cy="1250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7880" y="1134738"/>
            <a:ext cx="97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69934" y="1134738"/>
            <a:ext cx="100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7663" y="1134738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4883" y="1134738"/>
            <a:ext cx="15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Going up stairs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9301" t="52776" b="18402"/>
          <a:stretch/>
        </p:blipFill>
        <p:spPr>
          <a:xfrm>
            <a:off x="5722681" y="1504070"/>
            <a:ext cx="2060783" cy="1307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2353" y="300157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3140" y="300157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6067" y="300157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64205" y="299580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55" y="3561353"/>
            <a:ext cx="5397500" cy="2362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1" b="6666"/>
          <a:stretch/>
        </p:blipFill>
        <p:spPr>
          <a:xfrm>
            <a:off x="317500" y="0"/>
            <a:ext cx="938309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9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6" y="714337"/>
            <a:ext cx="4334908" cy="2889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04" y="551261"/>
            <a:ext cx="4145711" cy="290803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86401" y="1740873"/>
            <a:ext cx="1421176" cy="5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50807" y="1305440"/>
            <a:ext cx="8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FFT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3" y="3853991"/>
            <a:ext cx="4353881" cy="2645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68" y="3602085"/>
            <a:ext cx="4281125" cy="30030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86401" y="4911686"/>
            <a:ext cx="1421176" cy="5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50807" y="4476253"/>
            <a:ext cx="8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FFT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235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14" y="0"/>
            <a:ext cx="9453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6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80" y="746852"/>
            <a:ext cx="4163153" cy="2815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2" y="3684863"/>
            <a:ext cx="4064509" cy="2748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73" y="414280"/>
            <a:ext cx="5689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01" y="356594"/>
            <a:ext cx="8699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5599</TotalTime>
  <Words>90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Office</cp:lastModifiedBy>
  <cp:revision>14</cp:revision>
  <dcterms:created xsi:type="dcterms:W3CDTF">2019-04-06T00:53:26Z</dcterms:created>
  <dcterms:modified xsi:type="dcterms:W3CDTF">2019-04-10T03:22:39Z</dcterms:modified>
</cp:coreProperties>
</file>